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2400811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Introduce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1486" y="4131856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1-30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5867400"/>
            <a:ext cx="8545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5530" y="5037500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3343" y="3234463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how old someone 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97</cp:revision>
  <dcterms:created xsi:type="dcterms:W3CDTF">2011-09-14T23:22:57Z</dcterms:created>
  <dcterms:modified xsi:type="dcterms:W3CDTF">2013-09-24T10:59:50Z</dcterms:modified>
</cp:coreProperties>
</file>